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5715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94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383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5337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05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008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42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6954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8941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59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9352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3DB5-934F-492E-986D-C4A2552877D5}" type="datetimeFigureOut">
              <a:rPr lang="tr-TR" smtClean="0"/>
              <a:t>23.09.2024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F0E44-B8E0-4468-A3C2-C761174B3F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843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23" y="-131884"/>
            <a:ext cx="12192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 rot="3037213">
            <a:off x="4367581" y="3854665"/>
            <a:ext cx="1062407" cy="454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031023" y="3422736"/>
            <a:ext cx="181003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18MX36M ÖLÇÜLERİNDE BİNA</a:t>
            </a:r>
            <a:endParaRPr lang="tr-T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Düz Ok Bağlayıcısı 7"/>
          <p:cNvCxnSpPr>
            <a:endCxn id="5" idx="1"/>
          </p:cNvCxnSpPr>
          <p:nvPr/>
        </p:nvCxnSpPr>
        <p:spPr>
          <a:xfrm flipV="1">
            <a:off x="3859823" y="3671222"/>
            <a:ext cx="701935" cy="188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stCxn id="5" idx="1"/>
          </p:cNvCxnSpPr>
          <p:nvPr/>
        </p:nvCxnSpPr>
        <p:spPr>
          <a:xfrm flipH="1" flipV="1">
            <a:off x="4172274" y="3182816"/>
            <a:ext cx="389484" cy="48840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V="1">
            <a:off x="4172272" y="1002323"/>
            <a:ext cx="953643" cy="21717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5125915" y="764931"/>
            <a:ext cx="553916" cy="237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5661709" y="421962"/>
            <a:ext cx="181003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PİS SU BAĞLANTI NOKTASI (KANALİZASYON)</a:t>
            </a:r>
            <a:endParaRPr lang="tr-T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 flipV="1">
            <a:off x="4386181" y="3182817"/>
            <a:ext cx="231122" cy="47075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 flipV="1">
            <a:off x="4386179" y="2646485"/>
            <a:ext cx="231124" cy="52753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4617303" y="2638830"/>
            <a:ext cx="213907" cy="1571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 flipV="1">
            <a:off x="4848427" y="2475007"/>
            <a:ext cx="553916" cy="237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Metin kutusu 32"/>
          <p:cNvSpPr txBox="1"/>
          <p:nvPr/>
        </p:nvSpPr>
        <p:spPr>
          <a:xfrm>
            <a:off x="5384221" y="2132038"/>
            <a:ext cx="181003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TEMİZ SU MEVCUT SU DEPOSUNDAN ALINACAKTIR.</a:t>
            </a:r>
            <a:endParaRPr lang="tr-T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937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</Words>
  <Application>Microsoft Office PowerPoint</Application>
  <PresentationFormat>Geniş ekran</PresentationFormat>
  <Paragraphs>3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Windows Kullanıcısı</cp:lastModifiedBy>
  <cp:revision>1</cp:revision>
  <dcterms:created xsi:type="dcterms:W3CDTF">2024-09-23T12:45:26Z</dcterms:created>
  <dcterms:modified xsi:type="dcterms:W3CDTF">2024-09-23T12:52:27Z</dcterms:modified>
</cp:coreProperties>
</file>